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4"/>
  </p:notesMasterIdLst>
  <p:sldIdLst>
    <p:sldId id="259" r:id="rId2"/>
    <p:sldId id="260" r:id="rId3"/>
    <p:sldId id="263" r:id="rId4"/>
    <p:sldId id="265" r:id="rId5"/>
    <p:sldId id="280" r:id="rId6"/>
    <p:sldId id="281" r:id="rId7"/>
    <p:sldId id="282" r:id="rId8"/>
    <p:sldId id="283" r:id="rId9"/>
    <p:sldId id="284" r:id="rId10"/>
    <p:sldId id="285" r:id="rId11"/>
    <p:sldId id="277" r:id="rId12"/>
    <p:sldId id="286" r:id="rId13"/>
  </p:sldIdLst>
  <p:sldSz cx="12192000" cy="6858000"/>
  <p:notesSz cx="6858000" cy="9144000"/>
  <p:embeddedFontLst>
    <p:embeddedFont>
      <p:font typeface="DX시인과나" pitchFamily="18" charset="-127"/>
      <p:regular r:id="rId15"/>
    </p:embeddedFont>
    <p:embeddedFont>
      <p:font typeface="DX김일관B" pitchFamily="18" charset="-127"/>
      <p:regular r:id="rId16"/>
    </p:embeddedFont>
    <p:embeddedFont>
      <p:font typeface="DX새날B" pitchFamily="18" charset="-127"/>
      <p:regular r:id="rId17"/>
    </p:embeddedFont>
    <p:embeddedFont>
      <p:font typeface="맑은 고딕" pitchFamily="50" charset="-127"/>
      <p:regular r:id="rId18"/>
      <p:bold r:id="rId19"/>
    </p:embeddedFont>
    <p:embeddedFont>
      <p:font typeface="조선일보명조" pitchFamily="18" charset="-127"/>
      <p:regular r:id="rId20"/>
    </p:embeddedFont>
    <p:embeddedFont>
      <p:font typeface="포천 막걸리체" pitchFamily="18" charset="-127"/>
      <p:regular r:id="rId2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C8195"/>
    <a:srgbClr val="21935F"/>
    <a:srgbClr val="FFF1D5"/>
    <a:srgbClr val="FFE7B7"/>
    <a:srgbClr val="F4D8B1"/>
    <a:srgbClr val="120D0E"/>
    <a:srgbClr val="FFF8EB"/>
    <a:srgbClr val="0C090A"/>
    <a:srgbClr val="030303"/>
    <a:srgbClr val="4732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044" autoAdjust="0"/>
    <p:restoredTop sz="81236" autoAdjust="0"/>
  </p:normalViewPr>
  <p:slideViewPr>
    <p:cSldViewPr snapToGrid="0" showGuides="1">
      <p:cViewPr>
        <p:scale>
          <a:sx n="75" d="100"/>
          <a:sy n="75" d="100"/>
        </p:scale>
        <p:origin x="-190" y="1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68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29B018-5DD1-4793-B90E-3261D1546DB8}" type="datetimeFigureOut">
              <a:rPr lang="ko-KR" altLang="en-US" smtClean="0"/>
              <a:pPr/>
              <a:t>2016. 7. 23.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B20762-5AB0-4EAF-9436-D0F28068100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10026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B20762-5AB0-4EAF-9436-D0F28068100E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35677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B20762-5AB0-4EAF-9436-D0F28068100E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31944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B20762-5AB0-4EAF-9436-D0F28068100E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19121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B20762-5AB0-4EAF-9436-D0F28068100E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70888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B20762-5AB0-4EAF-9436-D0F28068100E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68957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B20762-5AB0-4EAF-9436-D0F28068100E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31944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B20762-5AB0-4EAF-9436-D0F28068100E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31944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B20762-5AB0-4EAF-9436-D0F28068100E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31944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B20762-5AB0-4EAF-9436-D0F28068100E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31944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B20762-5AB0-4EAF-9436-D0F28068100E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31944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B20762-5AB0-4EAF-9436-D0F28068100E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31944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759191-A719-41EE-A6B9-14DB6C51DAFF}" type="datetimeFigureOut">
              <a:rPr lang="ko-KR" altLang="en-US" smtClean="0"/>
              <a:pPr/>
              <a:t>2016. 7. 23.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9B0952-3EB4-483C-A0B4-B9B4FE49EE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44058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759191-A719-41EE-A6B9-14DB6C51DAFF}" type="datetimeFigureOut">
              <a:rPr lang="ko-KR" altLang="en-US" smtClean="0"/>
              <a:pPr/>
              <a:t>2016. 7. 23.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9B0952-3EB4-483C-A0B4-B9B4FE49EE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67768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759191-A719-41EE-A6B9-14DB6C51DAFF}" type="datetimeFigureOut">
              <a:rPr lang="ko-KR" altLang="en-US" smtClean="0"/>
              <a:pPr/>
              <a:t>2016. 7. 23.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9B0952-3EB4-483C-A0B4-B9B4FE49EE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06558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759191-A719-41EE-A6B9-14DB6C51DAFF}" type="datetimeFigureOut">
              <a:rPr lang="ko-KR" altLang="en-US" smtClean="0"/>
              <a:pPr/>
              <a:t>2016. 7. 23.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9B0952-3EB4-483C-A0B4-B9B4FE49EE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81941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759191-A719-41EE-A6B9-14DB6C51DAFF}" type="datetimeFigureOut">
              <a:rPr lang="ko-KR" altLang="en-US" smtClean="0"/>
              <a:pPr/>
              <a:t>2016. 7. 23.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9B0952-3EB4-483C-A0B4-B9B4FE49EE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04030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759191-A719-41EE-A6B9-14DB6C51DAFF}" type="datetimeFigureOut">
              <a:rPr lang="ko-KR" altLang="en-US" smtClean="0"/>
              <a:pPr/>
              <a:t>2016. 7. 23.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9B0952-3EB4-483C-A0B4-B9B4FE49EE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52298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759191-A719-41EE-A6B9-14DB6C51DAFF}" type="datetimeFigureOut">
              <a:rPr lang="ko-KR" altLang="en-US" smtClean="0"/>
              <a:pPr/>
              <a:t>2016. 7. 23.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9B0952-3EB4-483C-A0B4-B9B4FE49EE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59929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759191-A719-41EE-A6B9-14DB6C51DAFF}" type="datetimeFigureOut">
              <a:rPr lang="ko-KR" altLang="en-US" smtClean="0"/>
              <a:pPr/>
              <a:t>2016. 7. 23.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9B0952-3EB4-483C-A0B4-B9B4FE49EE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53730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759191-A719-41EE-A6B9-14DB6C51DAFF}" type="datetimeFigureOut">
              <a:rPr lang="ko-KR" altLang="en-US" smtClean="0"/>
              <a:pPr/>
              <a:t>2016. 7. 23.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9B0952-3EB4-483C-A0B4-B9B4FE49EE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90348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759191-A719-41EE-A6B9-14DB6C51DAFF}" type="datetimeFigureOut">
              <a:rPr lang="ko-KR" altLang="en-US" smtClean="0"/>
              <a:pPr/>
              <a:t>2016. 7. 23.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9B0952-3EB4-483C-A0B4-B9B4FE49EE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11761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759191-A719-41EE-A6B9-14DB6C51DAFF}" type="datetimeFigureOut">
              <a:rPr lang="ko-KR" altLang="en-US" smtClean="0"/>
              <a:pPr/>
              <a:t>2016. 7. 23.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9B0952-3EB4-483C-A0B4-B9B4FE49EE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89031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759191-A719-41EE-A6B9-14DB6C51DAFF}" type="datetimeFigureOut">
              <a:rPr lang="ko-KR" altLang="en-US" smtClean="0"/>
              <a:pPr/>
              <a:t>2016. 7. 23.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9B0952-3EB4-483C-A0B4-B9B4FE49EE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7290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-9277"/>
            <a:ext cx="12192000" cy="7054653"/>
          </a:xfrm>
          <a:prstGeom prst="rect">
            <a:avLst/>
          </a:prstGeom>
          <a:blipFill dpi="0" rotWithShape="1">
            <a:blip r:embed="rId3">
              <a:alphaModFix amt="99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839085" y="2071499"/>
            <a:ext cx="251382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9600" dirty="0" smtClean="0">
                <a:solidFill>
                  <a:srgbClr val="0C090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99</a:t>
            </a:r>
            <a:r>
              <a:rPr lang="en-US" altLang="ko-KR" sz="6000" dirty="0" smtClean="0">
                <a:solidFill>
                  <a:srgbClr val="0C090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in</a:t>
            </a:r>
            <a:r>
              <a:rPr lang="ko-KR" altLang="en-US" sz="6000" dirty="0" smtClean="0">
                <a:solidFill>
                  <a:srgbClr val="0C090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조선</a:t>
            </a:r>
            <a:endParaRPr lang="ko-KR" altLang="en-US" sz="6000" dirty="0">
              <a:solidFill>
                <a:srgbClr val="0C090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포천 막걸리체" panose="02030503000000000000" pitchFamily="18" charset="-127"/>
              <a:ea typeface="포천 막걸리체" panose="02030503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21123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3200" cy="808556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71384" y="5833965"/>
            <a:ext cx="9685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solidFill>
                  <a:srgbClr val="FFE7B7"/>
                </a:solidFill>
                <a:latin typeface="DX새날B" panose="02020600000000000000" pitchFamily="18" charset="-127"/>
                <a:ea typeface="DX새날B" panose="02020600000000000000" pitchFamily="18" charset="-127"/>
              </a:rPr>
              <a:t>99</a:t>
            </a:r>
            <a:r>
              <a:rPr lang="en-US" altLang="ko-KR" sz="2000" dirty="0" smtClean="0">
                <a:solidFill>
                  <a:srgbClr val="FFE7B7"/>
                </a:solidFill>
                <a:latin typeface="DX새날B" panose="02020600000000000000" pitchFamily="18" charset="-127"/>
                <a:ea typeface="DX새날B" panose="02020600000000000000" pitchFamily="18" charset="-127"/>
              </a:rPr>
              <a:t>in</a:t>
            </a:r>
            <a:r>
              <a:rPr lang="ko-KR" altLang="en-US" sz="2000" dirty="0" smtClean="0">
                <a:solidFill>
                  <a:srgbClr val="FFE7B7"/>
                </a:solidFill>
                <a:latin typeface="DX새날B" panose="02020600000000000000" pitchFamily="18" charset="-127"/>
                <a:ea typeface="DX새날B" panose="02020600000000000000" pitchFamily="18" charset="-127"/>
              </a:rPr>
              <a:t>조선</a:t>
            </a:r>
            <a:endParaRPr lang="ko-KR" altLang="en-US" sz="2000" dirty="0">
              <a:solidFill>
                <a:srgbClr val="FFE7B7"/>
              </a:solidFill>
              <a:latin typeface="DX새날B" panose="02020600000000000000" pitchFamily="18" charset="-127"/>
              <a:ea typeface="DX새날B" panose="02020600000000000000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644650" cy="7397087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080064" y="409242"/>
            <a:ext cx="40318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latin typeface="DX시인과나" pitchFamily="18" charset="-127"/>
                <a:ea typeface="DX시인과나" pitchFamily="18" charset="-127"/>
              </a:rPr>
              <a:t>유흥등록 및 유흥정보 </a:t>
            </a:r>
            <a:endParaRPr lang="ko-KR" altLang="en-US" sz="3200" dirty="0">
              <a:latin typeface="DX시인과나" pitchFamily="18" charset="-127"/>
              <a:ea typeface="DX시인과나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2219" y="994017"/>
            <a:ext cx="3199500" cy="5688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6834" y="994017"/>
            <a:ext cx="3199500" cy="56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706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1115193" y="6162220"/>
            <a:ext cx="6174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>
                <a:solidFill>
                  <a:srgbClr val="FFF1D5"/>
                </a:solidFill>
                <a:latin typeface="DX김일관B" pitchFamily="18" charset="-127"/>
                <a:ea typeface="DX김일관B" pitchFamily="18" charset="-127"/>
              </a:rPr>
              <a:t>이름</a:t>
            </a:r>
            <a:endParaRPr lang="ko-KR" altLang="en-US" sz="2800" dirty="0">
              <a:solidFill>
                <a:srgbClr val="FFF1D5"/>
              </a:solidFill>
              <a:latin typeface="DX김일관B" pitchFamily="18" charset="-127"/>
              <a:ea typeface="DX김일관B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34282" y="0"/>
            <a:ext cx="12326282" cy="878155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810425" y="2826328"/>
            <a:ext cx="279275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600" dirty="0" smtClean="0">
                <a:solidFill>
                  <a:schemeClr val="bg1"/>
                </a:solidFill>
                <a:latin typeface="DX김일관B" pitchFamily="18" charset="-127"/>
                <a:ea typeface="DX김일관B" pitchFamily="18" charset="-127"/>
              </a:rPr>
              <a:t>시연 영상</a:t>
            </a:r>
            <a:endParaRPr lang="ko-KR" altLang="en-US" sz="6600" dirty="0">
              <a:solidFill>
                <a:schemeClr val="bg1"/>
              </a:solidFill>
              <a:latin typeface="DX김일관B" pitchFamily="18" charset="-127"/>
              <a:ea typeface="DX김일관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532579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0.7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434855" y="2705725"/>
            <a:ext cx="5322291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8800" dirty="0" smtClean="0">
                <a:latin typeface="조선일보명조" pitchFamily="18" charset="-127"/>
                <a:ea typeface="조선일보명조" pitchFamily="18" charset="-127"/>
                <a:cs typeface="조선일보명조" pitchFamily="18" charset="-127"/>
              </a:rPr>
              <a:t>감사합니다</a:t>
            </a:r>
            <a:endParaRPr lang="ko-KR" altLang="en-US" sz="8800" dirty="0">
              <a:latin typeface="조선일보명조" pitchFamily="18" charset="-127"/>
              <a:ea typeface="조선일보명조" pitchFamily="18" charset="-127"/>
              <a:cs typeface="조선일보명조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29257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00" y="0"/>
            <a:ext cx="12193200" cy="8113554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7411525" y="1689893"/>
            <a:ext cx="2672526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buAutoNum type="arabicPeriod"/>
            </a:pPr>
            <a:r>
              <a:rPr lang="ko-KR" altLang="en-US" sz="5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X새날B" pitchFamily="18" charset="-127"/>
                <a:ea typeface="DX새날B" pitchFamily="18" charset="-127"/>
                <a:cs typeface="조선일보명조" panose="02030304000000000000" pitchFamily="18" charset="-127"/>
              </a:rPr>
              <a:t>기획</a:t>
            </a:r>
            <a:r>
              <a:rPr lang="ko-KR" altLang="en-US" sz="5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X김일관B" pitchFamily="18" charset="-127"/>
                <a:ea typeface="DX김일관B" pitchFamily="18" charset="-127"/>
                <a:cs typeface="조선일보명조" panose="02030304000000000000" pitchFamily="18" charset="-127"/>
              </a:rPr>
              <a:t> 동기</a:t>
            </a:r>
            <a:endParaRPr lang="en-US" altLang="ko-KR" sz="5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X김일관B" pitchFamily="18" charset="-127"/>
              <a:ea typeface="DX김일관B" pitchFamily="18" charset="-127"/>
              <a:cs typeface="조선일보명조" panose="02030304000000000000" pitchFamily="18" charset="-127"/>
            </a:endParaRPr>
          </a:p>
          <a:p>
            <a:pPr marL="514350" indent="-514350">
              <a:buAutoNum type="arabicPeriod"/>
            </a:pPr>
            <a:endParaRPr lang="en-US" altLang="ko-KR" sz="5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X김일관B" pitchFamily="18" charset="-127"/>
              <a:ea typeface="DX김일관B" pitchFamily="18" charset="-127"/>
              <a:cs typeface="조선일보명조" panose="02030304000000000000" pitchFamily="18" charset="-127"/>
            </a:endParaRPr>
          </a:p>
          <a:p>
            <a:r>
              <a:rPr lang="en-US" altLang="ko-KR" sz="5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X김일관B" panose="02020600000000000000" pitchFamily="18" charset="-127"/>
                <a:ea typeface="DX김일관B" panose="02020600000000000000" pitchFamily="18" charset="-127"/>
              </a:rPr>
              <a:t>2. </a:t>
            </a:r>
            <a:r>
              <a:rPr lang="ko-KR" altLang="en-US" sz="5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X김일관B" panose="02020600000000000000" pitchFamily="18" charset="-127"/>
                <a:ea typeface="DX김일관B" panose="02020600000000000000" pitchFamily="18" charset="-127"/>
              </a:rPr>
              <a:t>기능 소개</a:t>
            </a:r>
            <a:endParaRPr lang="en-US" altLang="ko-KR" sz="54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X김일관B" panose="02020600000000000000" pitchFamily="18" charset="-127"/>
              <a:ea typeface="DX김일관B" panose="02020600000000000000" pitchFamily="18" charset="-127"/>
            </a:endParaRPr>
          </a:p>
          <a:p>
            <a:endParaRPr lang="en-US" altLang="ko-KR" sz="54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X김일관B" panose="02020600000000000000" pitchFamily="18" charset="-127"/>
              <a:ea typeface="DX김일관B" panose="02020600000000000000" pitchFamily="18" charset="-127"/>
            </a:endParaRPr>
          </a:p>
          <a:p>
            <a:r>
              <a:rPr lang="en-US" altLang="ko-KR" sz="5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X김일관B" panose="02020600000000000000" pitchFamily="18" charset="-127"/>
                <a:ea typeface="DX김일관B" panose="02020600000000000000" pitchFamily="18" charset="-127"/>
              </a:rPr>
              <a:t>3. </a:t>
            </a:r>
            <a:r>
              <a:rPr lang="ko-KR" altLang="en-US" sz="5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X김일관B" panose="02020600000000000000" pitchFamily="18" charset="-127"/>
                <a:ea typeface="DX김일관B" panose="02020600000000000000" pitchFamily="18" charset="-127"/>
              </a:rPr>
              <a:t>시연</a:t>
            </a:r>
            <a:endParaRPr lang="en-US" altLang="ko-KR" sz="5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X김일관B" panose="02020600000000000000" pitchFamily="18" charset="-127"/>
              <a:ea typeface="DX김일관B" panose="02020600000000000000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9965252" y="264797"/>
            <a:ext cx="1643399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7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X김일관B" panose="02020600000000000000" pitchFamily="18" charset="-127"/>
                <a:ea typeface="DX김일관B" panose="02020600000000000000" pitchFamily="18" charset="-127"/>
              </a:rPr>
              <a:t>목차</a:t>
            </a:r>
            <a:endParaRPr lang="ko-KR" altLang="en-US" sz="7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X김일관B" panose="02020600000000000000" pitchFamily="18" charset="-127"/>
              <a:ea typeface="DX김일관B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43575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00" y="-1"/>
            <a:ext cx="12193200" cy="787369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876350" y="2367186"/>
            <a:ext cx="6439301" cy="2798492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endParaRPr lang="ko-KR" altLang="en-US" sz="9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X김일관B" panose="02020600000000000000" pitchFamily="18" charset="-127"/>
              <a:ea typeface="DX김일관B" panose="02020600000000000000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4595429" y="3104712"/>
            <a:ext cx="3001143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X김일관B" panose="02020600000000000000" pitchFamily="18" charset="-127"/>
                <a:ea typeface="DX김일관B" panose="02020600000000000000" pitchFamily="18" charset="-127"/>
              </a:rPr>
              <a:t>기획 동기</a:t>
            </a:r>
            <a:endParaRPr lang="ko-KR" altLang="en-US" sz="8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X김일관B" panose="02020600000000000000" pitchFamily="18" charset="-127"/>
              <a:ea typeface="DX김일관B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75106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3200" cy="808556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71384" y="5833965"/>
            <a:ext cx="9685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solidFill>
                  <a:srgbClr val="FFE7B7"/>
                </a:solidFill>
                <a:latin typeface="DX새날B" panose="02020600000000000000" pitchFamily="18" charset="-127"/>
                <a:ea typeface="DX새날B" panose="02020600000000000000" pitchFamily="18" charset="-127"/>
              </a:rPr>
              <a:t>99</a:t>
            </a:r>
            <a:r>
              <a:rPr lang="en-US" altLang="ko-KR" sz="2000" dirty="0" smtClean="0">
                <a:solidFill>
                  <a:srgbClr val="FFE7B7"/>
                </a:solidFill>
                <a:latin typeface="DX새날B" panose="02020600000000000000" pitchFamily="18" charset="-127"/>
                <a:ea typeface="DX새날B" panose="02020600000000000000" pitchFamily="18" charset="-127"/>
              </a:rPr>
              <a:t>in</a:t>
            </a:r>
            <a:r>
              <a:rPr lang="ko-KR" altLang="en-US" sz="2000" dirty="0" smtClean="0">
                <a:solidFill>
                  <a:srgbClr val="FFE7B7"/>
                </a:solidFill>
                <a:latin typeface="DX새날B" panose="02020600000000000000" pitchFamily="18" charset="-127"/>
                <a:ea typeface="DX새날B" panose="02020600000000000000" pitchFamily="18" charset="-127"/>
              </a:rPr>
              <a:t>조선</a:t>
            </a:r>
            <a:endParaRPr lang="ko-KR" altLang="en-US" sz="2000" dirty="0">
              <a:solidFill>
                <a:srgbClr val="FFE7B7"/>
              </a:solidFill>
              <a:latin typeface="DX새날B" panose="02020600000000000000" pitchFamily="18" charset="-127"/>
              <a:ea typeface="DX새날B" panose="02020600000000000000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-226325" y="0"/>
            <a:ext cx="12644650" cy="7397087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400" dirty="0" smtClean="0">
                <a:latin typeface="DX새날B" pitchFamily="18" charset="-127"/>
                <a:ea typeface="DX새날B" pitchFamily="18" charset="-127"/>
              </a:rPr>
              <a:t>99</a:t>
            </a:r>
            <a:r>
              <a:rPr lang="en-US" altLang="ko-KR" sz="3600" dirty="0" smtClean="0">
                <a:latin typeface="DX새날B" pitchFamily="18" charset="-127"/>
                <a:ea typeface="DX새날B" pitchFamily="18" charset="-127"/>
              </a:rPr>
              <a:t>in</a:t>
            </a:r>
            <a:r>
              <a:rPr lang="ko-KR" altLang="en-US" sz="3600" dirty="0" smtClean="0">
                <a:latin typeface="DX새날B" pitchFamily="18" charset="-127"/>
                <a:ea typeface="DX새날B" pitchFamily="18" charset="-127"/>
              </a:rPr>
              <a:t>조선</a:t>
            </a:r>
            <a:endParaRPr lang="ko-KR" altLang="en-US" sz="3600" dirty="0">
              <a:latin typeface="DX새날B" pitchFamily="18" charset="-127"/>
              <a:ea typeface="DX새날B" pitchFamily="18" charset="-127"/>
            </a:endParaRPr>
          </a:p>
        </p:txBody>
      </p:sp>
      <p:pic>
        <p:nvPicPr>
          <p:cNvPr id="2054" name="Picture 6" descr="\\psf\Home\Desktop\Sunrinton\ico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7552" y="899099"/>
            <a:ext cx="2438095" cy="2438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28913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3200" cy="808556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71384" y="5833965"/>
            <a:ext cx="9685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solidFill>
                  <a:srgbClr val="FFE7B7"/>
                </a:solidFill>
                <a:latin typeface="DX새날B" panose="02020600000000000000" pitchFamily="18" charset="-127"/>
                <a:ea typeface="DX새날B" panose="02020600000000000000" pitchFamily="18" charset="-127"/>
              </a:rPr>
              <a:t>99</a:t>
            </a:r>
            <a:r>
              <a:rPr lang="en-US" altLang="ko-KR" sz="2000" dirty="0" smtClean="0">
                <a:solidFill>
                  <a:srgbClr val="FFE7B7"/>
                </a:solidFill>
                <a:latin typeface="DX새날B" panose="02020600000000000000" pitchFamily="18" charset="-127"/>
                <a:ea typeface="DX새날B" panose="02020600000000000000" pitchFamily="18" charset="-127"/>
              </a:rPr>
              <a:t>in</a:t>
            </a:r>
            <a:r>
              <a:rPr lang="ko-KR" altLang="en-US" sz="2000" dirty="0" smtClean="0">
                <a:solidFill>
                  <a:srgbClr val="FFE7B7"/>
                </a:solidFill>
                <a:latin typeface="DX새날B" panose="02020600000000000000" pitchFamily="18" charset="-127"/>
                <a:ea typeface="DX새날B" panose="02020600000000000000" pitchFamily="18" charset="-127"/>
              </a:rPr>
              <a:t>조선</a:t>
            </a:r>
            <a:endParaRPr lang="ko-KR" altLang="en-US" sz="2000" dirty="0">
              <a:solidFill>
                <a:srgbClr val="FFE7B7"/>
              </a:solidFill>
              <a:latin typeface="DX새날B" panose="02020600000000000000" pitchFamily="18" charset="-127"/>
              <a:ea typeface="DX새날B" panose="02020600000000000000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644650" cy="7397087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058" y="994018"/>
            <a:ext cx="3200400" cy="56896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9176" y="994018"/>
            <a:ext cx="3200400" cy="5689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334941" y="409243"/>
            <a:ext cx="35221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latin typeface="DX시인과나" pitchFamily="18" charset="-127"/>
                <a:ea typeface="DX시인과나" pitchFamily="18" charset="-127"/>
              </a:rPr>
              <a:t>로그인 및 회원가입</a:t>
            </a:r>
            <a:endParaRPr lang="ko-KR" altLang="en-US" sz="3200" dirty="0">
              <a:latin typeface="DX시인과나" pitchFamily="18" charset="-127"/>
              <a:ea typeface="DX시인과나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08027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3200" cy="808556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71384" y="5833965"/>
            <a:ext cx="9685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solidFill>
                  <a:srgbClr val="FFE7B7"/>
                </a:solidFill>
                <a:latin typeface="DX새날B" panose="02020600000000000000" pitchFamily="18" charset="-127"/>
                <a:ea typeface="DX새날B" panose="02020600000000000000" pitchFamily="18" charset="-127"/>
              </a:rPr>
              <a:t>99</a:t>
            </a:r>
            <a:r>
              <a:rPr lang="en-US" altLang="ko-KR" sz="2000" dirty="0" smtClean="0">
                <a:solidFill>
                  <a:srgbClr val="FFE7B7"/>
                </a:solidFill>
                <a:latin typeface="DX새날B" panose="02020600000000000000" pitchFamily="18" charset="-127"/>
                <a:ea typeface="DX새날B" panose="02020600000000000000" pitchFamily="18" charset="-127"/>
              </a:rPr>
              <a:t>in</a:t>
            </a:r>
            <a:r>
              <a:rPr lang="ko-KR" altLang="en-US" sz="2000" dirty="0" smtClean="0">
                <a:solidFill>
                  <a:srgbClr val="FFE7B7"/>
                </a:solidFill>
                <a:latin typeface="DX새날B" panose="02020600000000000000" pitchFamily="18" charset="-127"/>
                <a:ea typeface="DX새날B" panose="02020600000000000000" pitchFamily="18" charset="-127"/>
              </a:rPr>
              <a:t>조선</a:t>
            </a:r>
            <a:endParaRPr lang="ko-KR" altLang="en-US" sz="2000" dirty="0">
              <a:solidFill>
                <a:srgbClr val="FFE7B7"/>
              </a:solidFill>
              <a:latin typeface="DX새날B" panose="02020600000000000000" pitchFamily="18" charset="-127"/>
              <a:ea typeface="DX새날B" panose="02020600000000000000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644650" cy="7397087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334941" y="409243"/>
            <a:ext cx="35221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err="1" smtClean="0">
                <a:latin typeface="DX시인과나" pitchFamily="18" charset="-127"/>
                <a:ea typeface="DX시인과나" pitchFamily="18" charset="-127"/>
              </a:rPr>
              <a:t>메인메뉴</a:t>
            </a:r>
            <a:r>
              <a:rPr lang="ko-KR" altLang="en-US" sz="3200" dirty="0" smtClean="0">
                <a:latin typeface="DX시인과나" pitchFamily="18" charset="-127"/>
                <a:ea typeface="DX시인과나" pitchFamily="18" charset="-127"/>
              </a:rPr>
              <a:t> 및 </a:t>
            </a:r>
            <a:r>
              <a:rPr lang="ko-KR" altLang="en-US" sz="3200" dirty="0" err="1" smtClean="0">
                <a:latin typeface="DX시인과나" pitchFamily="18" charset="-127"/>
                <a:ea typeface="DX시인과나" pitchFamily="18" charset="-127"/>
              </a:rPr>
              <a:t>설정창</a:t>
            </a:r>
            <a:endParaRPr lang="ko-KR" altLang="en-US" sz="3200" dirty="0">
              <a:latin typeface="DX시인과나" pitchFamily="18" charset="-127"/>
              <a:ea typeface="DX시인과나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424" y="908983"/>
            <a:ext cx="3199500" cy="56880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3516" y="854543"/>
            <a:ext cx="3203756" cy="56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824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3200" cy="808556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71384" y="5833965"/>
            <a:ext cx="9685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solidFill>
                  <a:srgbClr val="FFE7B7"/>
                </a:solidFill>
                <a:latin typeface="DX새날B" panose="02020600000000000000" pitchFamily="18" charset="-127"/>
                <a:ea typeface="DX새날B" panose="02020600000000000000" pitchFamily="18" charset="-127"/>
              </a:rPr>
              <a:t>99</a:t>
            </a:r>
            <a:r>
              <a:rPr lang="en-US" altLang="ko-KR" sz="2000" dirty="0" smtClean="0">
                <a:solidFill>
                  <a:srgbClr val="FFE7B7"/>
                </a:solidFill>
                <a:latin typeface="DX새날B" panose="02020600000000000000" pitchFamily="18" charset="-127"/>
                <a:ea typeface="DX새날B" panose="02020600000000000000" pitchFamily="18" charset="-127"/>
              </a:rPr>
              <a:t>in</a:t>
            </a:r>
            <a:r>
              <a:rPr lang="ko-KR" altLang="en-US" sz="2000" dirty="0" smtClean="0">
                <a:solidFill>
                  <a:srgbClr val="FFE7B7"/>
                </a:solidFill>
                <a:latin typeface="DX새날B" panose="02020600000000000000" pitchFamily="18" charset="-127"/>
                <a:ea typeface="DX새날B" panose="02020600000000000000" pitchFamily="18" charset="-127"/>
              </a:rPr>
              <a:t>조선</a:t>
            </a:r>
            <a:endParaRPr lang="ko-KR" altLang="en-US" sz="2000" dirty="0">
              <a:solidFill>
                <a:srgbClr val="FFE7B7"/>
              </a:solidFill>
              <a:latin typeface="DX새날B" panose="02020600000000000000" pitchFamily="18" charset="-127"/>
              <a:ea typeface="DX새날B" panose="02020600000000000000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644650" cy="7397087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141779" y="409243"/>
            <a:ext cx="39084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latin typeface="DX시인과나" pitchFamily="18" charset="-127"/>
                <a:ea typeface="DX시인과나" pitchFamily="18" charset="-127"/>
              </a:rPr>
              <a:t>구직지원 및 구직공고</a:t>
            </a:r>
            <a:endParaRPr lang="ko-KR" altLang="en-US" sz="3200" dirty="0">
              <a:latin typeface="DX시인과나" pitchFamily="18" charset="-127"/>
              <a:ea typeface="DX시인과나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148" y="994018"/>
            <a:ext cx="3199500" cy="5688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7377" y="949257"/>
            <a:ext cx="3199500" cy="56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2308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3200" cy="808556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71384" y="5833965"/>
            <a:ext cx="9685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solidFill>
                  <a:srgbClr val="FFE7B7"/>
                </a:solidFill>
                <a:latin typeface="DX새날B" panose="02020600000000000000" pitchFamily="18" charset="-127"/>
                <a:ea typeface="DX새날B" panose="02020600000000000000" pitchFamily="18" charset="-127"/>
              </a:rPr>
              <a:t>99</a:t>
            </a:r>
            <a:r>
              <a:rPr lang="en-US" altLang="ko-KR" sz="2000" dirty="0" smtClean="0">
                <a:solidFill>
                  <a:srgbClr val="FFE7B7"/>
                </a:solidFill>
                <a:latin typeface="DX새날B" panose="02020600000000000000" pitchFamily="18" charset="-127"/>
                <a:ea typeface="DX새날B" panose="02020600000000000000" pitchFamily="18" charset="-127"/>
              </a:rPr>
              <a:t>in</a:t>
            </a:r>
            <a:r>
              <a:rPr lang="ko-KR" altLang="en-US" sz="2000" dirty="0" smtClean="0">
                <a:solidFill>
                  <a:srgbClr val="FFE7B7"/>
                </a:solidFill>
                <a:latin typeface="DX새날B" panose="02020600000000000000" pitchFamily="18" charset="-127"/>
                <a:ea typeface="DX새날B" panose="02020600000000000000" pitchFamily="18" charset="-127"/>
              </a:rPr>
              <a:t>조선</a:t>
            </a:r>
            <a:endParaRPr lang="ko-KR" altLang="en-US" sz="2000" dirty="0">
              <a:solidFill>
                <a:srgbClr val="FFE7B7"/>
              </a:solidFill>
              <a:latin typeface="DX새날B" panose="02020600000000000000" pitchFamily="18" charset="-127"/>
              <a:ea typeface="DX새날B" panose="02020600000000000000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644650" cy="7397087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528103" y="409243"/>
            <a:ext cx="31357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latin typeface="DX시인과나" pitchFamily="18" charset="-127"/>
                <a:ea typeface="DX시인과나" pitchFamily="18" charset="-127"/>
              </a:rPr>
              <a:t>검색 및 지원정보</a:t>
            </a:r>
            <a:endParaRPr lang="ko-KR" altLang="en-US" sz="3200" dirty="0">
              <a:latin typeface="DX시인과나" pitchFamily="18" charset="-127"/>
              <a:ea typeface="DX시인과나" pitchFamily="18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7378" y="930074"/>
            <a:ext cx="3199500" cy="568800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4268" y="994018"/>
            <a:ext cx="3200400" cy="5682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4954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3200" cy="808556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71384" y="5833965"/>
            <a:ext cx="9685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solidFill>
                  <a:srgbClr val="FFE7B7"/>
                </a:solidFill>
                <a:latin typeface="DX새날B" panose="02020600000000000000" pitchFamily="18" charset="-127"/>
                <a:ea typeface="DX새날B" panose="02020600000000000000" pitchFamily="18" charset="-127"/>
              </a:rPr>
              <a:t>99</a:t>
            </a:r>
            <a:r>
              <a:rPr lang="en-US" altLang="ko-KR" sz="2000" dirty="0" smtClean="0">
                <a:solidFill>
                  <a:srgbClr val="FFE7B7"/>
                </a:solidFill>
                <a:latin typeface="DX새날B" panose="02020600000000000000" pitchFamily="18" charset="-127"/>
                <a:ea typeface="DX새날B" panose="02020600000000000000" pitchFamily="18" charset="-127"/>
              </a:rPr>
              <a:t>in</a:t>
            </a:r>
            <a:r>
              <a:rPr lang="ko-KR" altLang="en-US" sz="2000" dirty="0" smtClean="0">
                <a:solidFill>
                  <a:srgbClr val="FFE7B7"/>
                </a:solidFill>
                <a:latin typeface="DX새날B" panose="02020600000000000000" pitchFamily="18" charset="-127"/>
                <a:ea typeface="DX새날B" panose="02020600000000000000" pitchFamily="18" charset="-127"/>
              </a:rPr>
              <a:t>조선</a:t>
            </a:r>
            <a:endParaRPr lang="ko-KR" altLang="en-US" sz="2000" dirty="0">
              <a:solidFill>
                <a:srgbClr val="FFE7B7"/>
              </a:solidFill>
              <a:latin typeface="DX새날B" panose="02020600000000000000" pitchFamily="18" charset="-127"/>
              <a:ea typeface="DX새날B" panose="02020600000000000000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644650" cy="7397087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438863" y="409242"/>
            <a:ext cx="53142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latin typeface="DX시인과나" pitchFamily="18" charset="-127"/>
                <a:ea typeface="DX시인과나" pitchFamily="18" charset="-127"/>
              </a:rPr>
              <a:t>나의 </a:t>
            </a:r>
            <a:r>
              <a:rPr lang="ko-KR" altLang="en-US" sz="3200" dirty="0" err="1" smtClean="0">
                <a:latin typeface="DX시인과나" pitchFamily="18" charset="-127"/>
                <a:ea typeface="DX시인과나" pitchFamily="18" charset="-127"/>
              </a:rPr>
              <a:t>게시글</a:t>
            </a:r>
            <a:r>
              <a:rPr lang="ko-KR" altLang="en-US" sz="3200" dirty="0" smtClean="0">
                <a:latin typeface="DX시인과나" pitchFamily="18" charset="-127"/>
                <a:ea typeface="DX시인과나" pitchFamily="18" charset="-127"/>
              </a:rPr>
              <a:t> 검</a:t>
            </a:r>
            <a:r>
              <a:rPr lang="ko-KR" altLang="en-US" sz="3200" dirty="0">
                <a:latin typeface="DX시인과나" pitchFamily="18" charset="-127"/>
                <a:ea typeface="DX시인과나" pitchFamily="18" charset="-127"/>
              </a:rPr>
              <a:t>색</a:t>
            </a:r>
            <a:r>
              <a:rPr lang="ko-KR" altLang="en-US" sz="3200" dirty="0" smtClean="0">
                <a:latin typeface="DX시인과나" pitchFamily="18" charset="-127"/>
                <a:ea typeface="DX시인과나" pitchFamily="18" charset="-127"/>
              </a:rPr>
              <a:t> 및 공지사항</a:t>
            </a:r>
            <a:endParaRPr lang="ko-KR" altLang="en-US" sz="3200" dirty="0">
              <a:latin typeface="DX시인과나" pitchFamily="18" charset="-127"/>
              <a:ea typeface="DX시인과나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5785" y="994018"/>
            <a:ext cx="3199500" cy="56880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7046" y="994018"/>
            <a:ext cx="3202089" cy="56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0379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1997</TotalTime>
  <Words>65</Words>
  <Application>Microsoft Office PowerPoint</Application>
  <PresentationFormat>사용자 지정</PresentationFormat>
  <Paragraphs>36</Paragraphs>
  <Slides>12</Slides>
  <Notes>11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21" baseType="lpstr">
      <vt:lpstr>굴림</vt:lpstr>
      <vt:lpstr>Arial</vt:lpstr>
      <vt:lpstr>DX시인과나</vt:lpstr>
      <vt:lpstr>DX김일관B</vt:lpstr>
      <vt:lpstr>DX새날B</vt:lpstr>
      <vt:lpstr>맑은 고딕</vt:lpstr>
      <vt:lpstr>조선일보명조</vt:lpstr>
      <vt:lpstr>포천 막걸리체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고탐라</dc:creator>
  <cp:lastModifiedBy>김현목</cp:lastModifiedBy>
  <cp:revision>95</cp:revision>
  <dcterms:created xsi:type="dcterms:W3CDTF">2015-11-18T16:02:36Z</dcterms:created>
  <dcterms:modified xsi:type="dcterms:W3CDTF">2016-07-22T20:48:03Z</dcterms:modified>
</cp:coreProperties>
</file>